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4" d="100"/>
          <a:sy n="94" d="100"/>
        </p:scale>
        <p:origin x="18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B072-B9DA-435E-9C32-7A6A019F9947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36C5-BD65-41B2-A3E6-FD1A151100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04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B072-B9DA-435E-9C32-7A6A019F9947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36C5-BD65-41B2-A3E6-FD1A151100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63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B072-B9DA-435E-9C32-7A6A019F9947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36C5-BD65-41B2-A3E6-FD1A151100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14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B072-B9DA-435E-9C32-7A6A019F9947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36C5-BD65-41B2-A3E6-FD1A151100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36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B072-B9DA-435E-9C32-7A6A019F9947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36C5-BD65-41B2-A3E6-FD1A151100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24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B072-B9DA-435E-9C32-7A6A019F9947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36C5-BD65-41B2-A3E6-FD1A151100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60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B072-B9DA-435E-9C32-7A6A019F9947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36C5-BD65-41B2-A3E6-FD1A151100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36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B072-B9DA-435E-9C32-7A6A019F9947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36C5-BD65-41B2-A3E6-FD1A151100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0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B072-B9DA-435E-9C32-7A6A019F9947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36C5-BD65-41B2-A3E6-FD1A151100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76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B072-B9DA-435E-9C32-7A6A019F9947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36C5-BD65-41B2-A3E6-FD1A151100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389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B072-B9DA-435E-9C32-7A6A019F9947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36C5-BD65-41B2-A3E6-FD1A151100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62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8B072-B9DA-435E-9C32-7A6A019F9947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836C5-BD65-41B2-A3E6-FD1A151100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24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5" name="Groupe 24"/>
          <p:cNvGrpSpPr/>
          <p:nvPr/>
        </p:nvGrpSpPr>
        <p:grpSpPr bwMode="auto">
          <a:xfrm rot="5400000">
            <a:off x="4967565" y="-920615"/>
            <a:ext cx="964793" cy="2929496"/>
            <a:chOff x="49096" y="-109626"/>
            <a:chExt cx="964793" cy="2929496"/>
          </a:xfrm>
        </p:grpSpPr>
        <p:grpSp>
          <p:nvGrpSpPr>
            <p:cNvPr id="26" name="Groupe 25"/>
            <p:cNvGrpSpPr/>
            <p:nvPr/>
          </p:nvGrpSpPr>
          <p:grpSpPr bwMode="auto">
            <a:xfrm rot="16199999">
              <a:off x="-940716" y="880186"/>
              <a:ext cx="2929496" cy="949872"/>
              <a:chOff x="247649" y="1379287"/>
              <a:chExt cx="3920669" cy="949872"/>
            </a:xfrm>
          </p:grpSpPr>
          <p:cxnSp>
            <p:nvCxnSpPr>
              <p:cNvPr id="28" name="Connecteur droit 27"/>
              <p:cNvCxnSpPr>
                <a:cxnSpLocks/>
              </p:cNvCxnSpPr>
              <p:nvPr/>
            </p:nvCxnSpPr>
            <p:spPr bwMode="auto">
              <a:xfrm flipV="1">
                <a:off x="247650" y="1520822"/>
                <a:ext cx="1008059" cy="317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>
                <a:cxnSpLocks/>
              </p:cNvCxnSpPr>
              <p:nvPr/>
            </p:nvCxnSpPr>
            <p:spPr bwMode="auto">
              <a:xfrm flipV="1">
                <a:off x="247649" y="1760739"/>
                <a:ext cx="1008059" cy="3178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>
                <a:cxnSpLocks/>
              </p:cNvCxnSpPr>
              <p:nvPr/>
            </p:nvCxnSpPr>
            <p:spPr bwMode="auto">
              <a:xfrm flipV="1">
                <a:off x="247649" y="1999067"/>
                <a:ext cx="1008059" cy="3178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>
                <a:cxnSpLocks/>
              </p:cNvCxnSpPr>
              <p:nvPr/>
            </p:nvCxnSpPr>
            <p:spPr bwMode="auto">
              <a:xfrm flipV="1">
                <a:off x="247649" y="2242162"/>
                <a:ext cx="1008059" cy="3178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ZoneTexte 31"/>
              <p:cNvSpPr txBox="1"/>
              <p:nvPr/>
            </p:nvSpPr>
            <p:spPr bwMode="auto">
              <a:xfrm>
                <a:off x="1400473" y="1379287"/>
                <a:ext cx="276095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fr-FR" sz="1000"/>
                  <a:t>Parcours Epreuve Chronométrée</a:t>
                </a:r>
              </a:p>
            </p:txBody>
          </p:sp>
          <p:sp>
            <p:nvSpPr>
              <p:cNvPr id="33" name="ZoneTexte 32"/>
              <p:cNvSpPr txBox="1"/>
              <p:nvPr/>
            </p:nvSpPr>
            <p:spPr bwMode="auto">
              <a:xfrm>
                <a:off x="1407360" y="1625508"/>
                <a:ext cx="276095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fr-FR" sz="1000"/>
                  <a:t>Parcours  de liaison</a:t>
                </a:r>
              </a:p>
            </p:txBody>
          </p:sp>
          <p:sp>
            <p:nvSpPr>
              <p:cNvPr id="34" name="ZoneTexte 33"/>
              <p:cNvSpPr txBox="1"/>
              <p:nvPr/>
            </p:nvSpPr>
            <p:spPr bwMode="auto">
              <a:xfrm>
                <a:off x="1400473" y="1863950"/>
                <a:ext cx="276095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fr-FR" sz="1000"/>
                  <a:t>Voie d’évacuation </a:t>
                </a:r>
              </a:p>
            </p:txBody>
          </p:sp>
          <p:sp>
            <p:nvSpPr>
              <p:cNvPr id="35" name="ZoneTexte 34"/>
              <p:cNvSpPr txBox="1"/>
              <p:nvPr/>
            </p:nvSpPr>
            <p:spPr bwMode="auto">
              <a:xfrm>
                <a:off x="1400473" y="2082938"/>
                <a:ext cx="276095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fr-FR" sz="1000"/>
                  <a:t>Emplacement Zone Public</a:t>
                </a:r>
              </a:p>
            </p:txBody>
          </p:sp>
        </p:grpSp>
        <p:pic>
          <p:nvPicPr>
            <p:cNvPr id="27" name="Picture 83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 rot="16199999">
              <a:off x="815140" y="2331175"/>
              <a:ext cx="179999" cy="217499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36" name="ZoneTexte 35"/>
          <p:cNvSpPr txBox="1"/>
          <p:nvPr/>
        </p:nvSpPr>
        <p:spPr bwMode="auto">
          <a:xfrm>
            <a:off x="274330" y="101032"/>
            <a:ext cx="29066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500" b="1" dirty="0" smtClean="0">
                <a:latin typeface="+mj-lt"/>
              </a:rPr>
              <a:t>22</a:t>
            </a:r>
            <a:r>
              <a:rPr lang="fr-FR" sz="1500" b="1" baseline="30000" dirty="0" smtClean="0">
                <a:latin typeface="+mj-lt"/>
              </a:rPr>
              <a:t>ème</a:t>
            </a:r>
            <a:r>
              <a:rPr lang="fr-FR" sz="1500" b="1" dirty="0" smtClean="0">
                <a:latin typeface="+mj-lt"/>
              </a:rPr>
              <a:t> </a:t>
            </a:r>
            <a:r>
              <a:rPr lang="fr-FR" sz="1500" b="1" dirty="0">
                <a:latin typeface="+mj-lt"/>
              </a:rPr>
              <a:t>Rallye Vienne-Glane</a:t>
            </a:r>
            <a:endParaRPr dirty="0"/>
          </a:p>
          <a:p>
            <a:pPr>
              <a:defRPr/>
            </a:pPr>
            <a:r>
              <a:rPr lang="fr-FR" sz="1500" b="1" dirty="0">
                <a:latin typeface="+mj-lt"/>
              </a:rPr>
              <a:t>Porte Océane du Limousin </a:t>
            </a:r>
            <a:endParaRPr dirty="0"/>
          </a:p>
          <a:p>
            <a:pPr>
              <a:defRPr/>
            </a:pPr>
            <a:r>
              <a:rPr lang="fr-FR" sz="1500" b="1" dirty="0" smtClean="0">
                <a:latin typeface="+mj-lt"/>
              </a:rPr>
              <a:t>28 </a:t>
            </a:r>
            <a:r>
              <a:rPr lang="fr-FR" sz="1500" b="1" dirty="0">
                <a:latin typeface="+mj-lt"/>
              </a:rPr>
              <a:t>et </a:t>
            </a:r>
            <a:r>
              <a:rPr lang="fr-FR" sz="1500" b="1" dirty="0" smtClean="0">
                <a:latin typeface="+mj-lt"/>
              </a:rPr>
              <a:t>29 </a:t>
            </a:r>
            <a:r>
              <a:rPr lang="fr-FR" sz="1500" b="1" dirty="0">
                <a:latin typeface="+mj-lt"/>
              </a:rPr>
              <a:t>Septembre </a:t>
            </a:r>
            <a:r>
              <a:rPr lang="fr-FR" sz="1500" b="1" dirty="0" smtClean="0">
                <a:latin typeface="+mj-lt"/>
              </a:rPr>
              <a:t>2024</a:t>
            </a:r>
            <a:endParaRPr lang="fr-FR" sz="1500" b="1" dirty="0">
              <a:latin typeface="+mj-lt"/>
            </a:endParaRPr>
          </a:p>
        </p:txBody>
      </p:sp>
      <p:sp>
        <p:nvSpPr>
          <p:cNvPr id="37" name="ZoneTexte 36"/>
          <p:cNvSpPr txBox="1"/>
          <p:nvPr/>
        </p:nvSpPr>
        <p:spPr bwMode="auto">
          <a:xfrm>
            <a:off x="2014472" y="1752337"/>
            <a:ext cx="259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b="1" dirty="0"/>
              <a:t> ES  </a:t>
            </a:r>
            <a:r>
              <a:rPr lang="fr-FR" b="1" dirty="0" smtClean="0"/>
              <a:t>«</a:t>
            </a:r>
            <a:r>
              <a:rPr lang="fr-FR" b="1" dirty="0" err="1" smtClean="0"/>
              <a:t>Javerdat</a:t>
            </a:r>
            <a:r>
              <a:rPr lang="fr-FR" b="1" dirty="0" smtClean="0"/>
              <a:t>»   9,5 </a:t>
            </a:r>
            <a:r>
              <a:rPr lang="fr-FR" b="1" dirty="0" smtClean="0"/>
              <a:t>km</a:t>
            </a:r>
          </a:p>
          <a:p>
            <a:pPr algn="ctr">
              <a:defRPr/>
            </a:pPr>
            <a:r>
              <a:rPr lang="fr-FR" b="1" dirty="0" smtClean="0"/>
              <a:t>4 Zones Public</a:t>
            </a:r>
            <a:endParaRPr lang="fr-FR" b="1" dirty="0"/>
          </a:p>
        </p:txBody>
      </p:sp>
      <p:grpSp>
        <p:nvGrpSpPr>
          <p:cNvPr id="4" name="Groupe 3"/>
          <p:cNvGrpSpPr/>
          <p:nvPr/>
        </p:nvGrpSpPr>
        <p:grpSpPr>
          <a:xfrm>
            <a:off x="147483" y="2847475"/>
            <a:ext cx="6577781" cy="6224582"/>
            <a:chOff x="147483" y="2847475"/>
            <a:chExt cx="6577781" cy="6224582"/>
          </a:xfrm>
        </p:grpSpPr>
        <p:grpSp>
          <p:nvGrpSpPr>
            <p:cNvPr id="49" name="Groupe 48"/>
            <p:cNvGrpSpPr/>
            <p:nvPr/>
          </p:nvGrpSpPr>
          <p:grpSpPr>
            <a:xfrm>
              <a:off x="147483" y="2847475"/>
              <a:ext cx="6577781" cy="6224582"/>
              <a:chOff x="147483" y="2847475"/>
              <a:chExt cx="6577781" cy="6224582"/>
            </a:xfrm>
          </p:grpSpPr>
          <p:grpSp>
            <p:nvGrpSpPr>
              <p:cNvPr id="12" name="Groupe 11"/>
              <p:cNvGrpSpPr/>
              <p:nvPr/>
            </p:nvGrpSpPr>
            <p:grpSpPr>
              <a:xfrm>
                <a:off x="147483" y="2847475"/>
                <a:ext cx="6577781" cy="6224582"/>
                <a:chOff x="-10450" y="1860754"/>
                <a:chExt cx="6878215" cy="6473009"/>
              </a:xfrm>
            </p:grpSpPr>
            <p:grpSp>
              <p:nvGrpSpPr>
                <p:cNvPr id="11" name="Groupe 10"/>
                <p:cNvGrpSpPr/>
                <p:nvPr/>
              </p:nvGrpSpPr>
              <p:grpSpPr>
                <a:xfrm>
                  <a:off x="0" y="3032150"/>
                  <a:ext cx="6858000" cy="5301613"/>
                  <a:chOff x="0" y="3032150"/>
                  <a:chExt cx="6858000" cy="5301613"/>
                </a:xfrm>
              </p:grpSpPr>
              <p:pic>
                <p:nvPicPr>
                  <p:cNvPr id="7" name="Image 6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0" y="5501648"/>
                    <a:ext cx="6858000" cy="2832115"/>
                  </a:xfrm>
                  <a:prstGeom prst="rect">
                    <a:avLst/>
                  </a:prstGeom>
                </p:spPr>
              </p:pic>
              <p:pic>
                <p:nvPicPr>
                  <p:cNvPr id="8" name="Image 7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829" r="339"/>
                  <a:stretch/>
                </p:blipFill>
                <p:spPr>
                  <a:xfrm>
                    <a:off x="0" y="3032150"/>
                    <a:ext cx="6855387" cy="274807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" name="Image 9"/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2590"/>
                <a:stretch/>
              </p:blipFill>
              <p:spPr>
                <a:xfrm>
                  <a:off x="-10450" y="1860754"/>
                  <a:ext cx="6878215" cy="2688080"/>
                </a:xfrm>
                <a:prstGeom prst="rect">
                  <a:avLst/>
                </a:prstGeom>
              </p:spPr>
            </p:pic>
          </p:grpSp>
          <p:grpSp>
            <p:nvGrpSpPr>
              <p:cNvPr id="48" name="Groupe 47"/>
              <p:cNvGrpSpPr/>
              <p:nvPr/>
            </p:nvGrpSpPr>
            <p:grpSpPr>
              <a:xfrm>
                <a:off x="635876" y="3552497"/>
                <a:ext cx="4530313" cy="4527331"/>
                <a:chOff x="635876" y="3552497"/>
                <a:chExt cx="4530313" cy="4527331"/>
              </a:xfrm>
            </p:grpSpPr>
            <p:sp>
              <p:nvSpPr>
                <p:cNvPr id="16" name="Forme libre 15"/>
                <p:cNvSpPr/>
                <p:nvPr/>
              </p:nvSpPr>
              <p:spPr>
                <a:xfrm>
                  <a:off x="635876" y="7303787"/>
                  <a:ext cx="1923393" cy="776041"/>
                </a:xfrm>
                <a:custGeom>
                  <a:avLst/>
                  <a:gdLst>
                    <a:gd name="connsiteX0" fmla="*/ 0 w 1923393"/>
                    <a:gd name="connsiteY0" fmla="*/ 776041 h 776041"/>
                    <a:gd name="connsiteX1" fmla="*/ 70945 w 1923393"/>
                    <a:gd name="connsiteY1" fmla="*/ 684075 h 776041"/>
                    <a:gd name="connsiteX2" fmla="*/ 144517 w 1923393"/>
                    <a:gd name="connsiteY2" fmla="*/ 631523 h 776041"/>
                    <a:gd name="connsiteX3" fmla="*/ 212834 w 1923393"/>
                    <a:gd name="connsiteY3" fmla="*/ 586854 h 776041"/>
                    <a:gd name="connsiteX4" fmla="*/ 304800 w 1923393"/>
                    <a:gd name="connsiteY4" fmla="*/ 494889 h 776041"/>
                    <a:gd name="connsiteX5" fmla="*/ 417786 w 1923393"/>
                    <a:gd name="connsiteY5" fmla="*/ 452847 h 776041"/>
                    <a:gd name="connsiteX6" fmla="*/ 488731 w 1923393"/>
                    <a:gd name="connsiteY6" fmla="*/ 416061 h 776041"/>
                    <a:gd name="connsiteX7" fmla="*/ 557048 w 1923393"/>
                    <a:gd name="connsiteY7" fmla="*/ 374020 h 776041"/>
                    <a:gd name="connsiteX8" fmla="*/ 635876 w 1923393"/>
                    <a:gd name="connsiteY8" fmla="*/ 360882 h 776041"/>
                    <a:gd name="connsiteX9" fmla="*/ 685800 w 1923393"/>
                    <a:gd name="connsiteY9" fmla="*/ 345116 h 776041"/>
                    <a:gd name="connsiteX10" fmla="*/ 754117 w 1923393"/>
                    <a:gd name="connsiteY10" fmla="*/ 374020 h 776041"/>
                    <a:gd name="connsiteX11" fmla="*/ 832945 w 1923393"/>
                    <a:gd name="connsiteY11" fmla="*/ 405551 h 776041"/>
                    <a:gd name="connsiteX12" fmla="*/ 890752 w 1923393"/>
                    <a:gd name="connsiteY12" fmla="*/ 413434 h 776041"/>
                    <a:gd name="connsiteX13" fmla="*/ 945931 w 1923393"/>
                    <a:gd name="connsiteY13" fmla="*/ 384530 h 776041"/>
                    <a:gd name="connsiteX14" fmla="*/ 977462 w 1923393"/>
                    <a:gd name="connsiteY14" fmla="*/ 360882 h 776041"/>
                    <a:gd name="connsiteX15" fmla="*/ 1024758 w 1923393"/>
                    <a:gd name="connsiteY15" fmla="*/ 337234 h 776041"/>
                    <a:gd name="connsiteX16" fmla="*/ 1074683 w 1923393"/>
                    <a:gd name="connsiteY16" fmla="*/ 308330 h 776041"/>
                    <a:gd name="connsiteX17" fmla="*/ 1095703 w 1923393"/>
                    <a:gd name="connsiteY17" fmla="*/ 268916 h 776041"/>
                    <a:gd name="connsiteX18" fmla="*/ 1119352 w 1923393"/>
                    <a:gd name="connsiteY18" fmla="*/ 229503 h 776041"/>
                    <a:gd name="connsiteX19" fmla="*/ 1355834 w 1923393"/>
                    <a:gd name="connsiteY19" fmla="*/ 79730 h 776041"/>
                    <a:gd name="connsiteX20" fmla="*/ 1429407 w 1923393"/>
                    <a:gd name="connsiteY20" fmla="*/ 69220 h 776041"/>
                    <a:gd name="connsiteX21" fmla="*/ 1495096 w 1923393"/>
                    <a:gd name="connsiteY21" fmla="*/ 69220 h 776041"/>
                    <a:gd name="connsiteX22" fmla="*/ 1566041 w 1923393"/>
                    <a:gd name="connsiteY22" fmla="*/ 56082 h 776041"/>
                    <a:gd name="connsiteX23" fmla="*/ 1631731 w 1923393"/>
                    <a:gd name="connsiteY23" fmla="*/ 69220 h 776041"/>
                    <a:gd name="connsiteX24" fmla="*/ 1681655 w 1923393"/>
                    <a:gd name="connsiteY24" fmla="*/ 69220 h 776041"/>
                    <a:gd name="connsiteX25" fmla="*/ 1757855 w 1923393"/>
                    <a:gd name="connsiteY25" fmla="*/ 32434 h 776041"/>
                    <a:gd name="connsiteX26" fmla="*/ 1834055 w 1923393"/>
                    <a:gd name="connsiteY26" fmla="*/ 903 h 776041"/>
                    <a:gd name="connsiteX27" fmla="*/ 1889234 w 1923393"/>
                    <a:gd name="connsiteY27" fmla="*/ 14041 h 776041"/>
                    <a:gd name="connsiteX28" fmla="*/ 1915510 w 1923393"/>
                    <a:gd name="connsiteY28" fmla="*/ 69220 h 776041"/>
                    <a:gd name="connsiteX29" fmla="*/ 1923393 w 1923393"/>
                    <a:gd name="connsiteY29" fmla="*/ 79730 h 776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923393" h="776041">
                      <a:moveTo>
                        <a:pt x="0" y="776041"/>
                      </a:moveTo>
                      <a:cubicBezTo>
                        <a:pt x="23429" y="742101"/>
                        <a:pt x="46859" y="708161"/>
                        <a:pt x="70945" y="684075"/>
                      </a:cubicBezTo>
                      <a:cubicBezTo>
                        <a:pt x="95031" y="659989"/>
                        <a:pt x="120869" y="647726"/>
                        <a:pt x="144517" y="631523"/>
                      </a:cubicBezTo>
                      <a:cubicBezTo>
                        <a:pt x="168165" y="615320"/>
                        <a:pt x="186120" y="609626"/>
                        <a:pt x="212834" y="586854"/>
                      </a:cubicBezTo>
                      <a:cubicBezTo>
                        <a:pt x="239548" y="564082"/>
                        <a:pt x="270641" y="517223"/>
                        <a:pt x="304800" y="494889"/>
                      </a:cubicBezTo>
                      <a:cubicBezTo>
                        <a:pt x="338959" y="472555"/>
                        <a:pt x="387131" y="465985"/>
                        <a:pt x="417786" y="452847"/>
                      </a:cubicBezTo>
                      <a:cubicBezTo>
                        <a:pt x="448441" y="439709"/>
                        <a:pt x="465521" y="429199"/>
                        <a:pt x="488731" y="416061"/>
                      </a:cubicBezTo>
                      <a:cubicBezTo>
                        <a:pt x="511941" y="402923"/>
                        <a:pt x="532524" y="383217"/>
                        <a:pt x="557048" y="374020"/>
                      </a:cubicBezTo>
                      <a:cubicBezTo>
                        <a:pt x="581572" y="364823"/>
                        <a:pt x="614417" y="365699"/>
                        <a:pt x="635876" y="360882"/>
                      </a:cubicBezTo>
                      <a:cubicBezTo>
                        <a:pt x="657335" y="356065"/>
                        <a:pt x="666093" y="342926"/>
                        <a:pt x="685800" y="345116"/>
                      </a:cubicBezTo>
                      <a:cubicBezTo>
                        <a:pt x="705507" y="347306"/>
                        <a:pt x="729593" y="363948"/>
                        <a:pt x="754117" y="374020"/>
                      </a:cubicBezTo>
                      <a:cubicBezTo>
                        <a:pt x="778641" y="384092"/>
                        <a:pt x="810173" y="398982"/>
                        <a:pt x="832945" y="405551"/>
                      </a:cubicBezTo>
                      <a:cubicBezTo>
                        <a:pt x="855717" y="412120"/>
                        <a:pt x="871921" y="416937"/>
                        <a:pt x="890752" y="413434"/>
                      </a:cubicBezTo>
                      <a:cubicBezTo>
                        <a:pt x="909583" y="409931"/>
                        <a:pt x="931479" y="393289"/>
                        <a:pt x="945931" y="384530"/>
                      </a:cubicBezTo>
                      <a:cubicBezTo>
                        <a:pt x="960383" y="375771"/>
                        <a:pt x="964324" y="368765"/>
                        <a:pt x="977462" y="360882"/>
                      </a:cubicBezTo>
                      <a:cubicBezTo>
                        <a:pt x="990600" y="352999"/>
                        <a:pt x="1008555" y="345993"/>
                        <a:pt x="1024758" y="337234"/>
                      </a:cubicBezTo>
                      <a:cubicBezTo>
                        <a:pt x="1040961" y="328475"/>
                        <a:pt x="1062859" y="319716"/>
                        <a:pt x="1074683" y="308330"/>
                      </a:cubicBezTo>
                      <a:cubicBezTo>
                        <a:pt x="1086507" y="296944"/>
                        <a:pt x="1088258" y="282054"/>
                        <a:pt x="1095703" y="268916"/>
                      </a:cubicBezTo>
                      <a:cubicBezTo>
                        <a:pt x="1103148" y="255778"/>
                        <a:pt x="1075997" y="261034"/>
                        <a:pt x="1119352" y="229503"/>
                      </a:cubicBezTo>
                      <a:cubicBezTo>
                        <a:pt x="1162707" y="197972"/>
                        <a:pt x="1304158" y="106444"/>
                        <a:pt x="1355834" y="79730"/>
                      </a:cubicBezTo>
                      <a:cubicBezTo>
                        <a:pt x="1407510" y="53016"/>
                        <a:pt x="1406197" y="70972"/>
                        <a:pt x="1429407" y="69220"/>
                      </a:cubicBezTo>
                      <a:cubicBezTo>
                        <a:pt x="1452617" y="67468"/>
                        <a:pt x="1472324" y="71410"/>
                        <a:pt x="1495096" y="69220"/>
                      </a:cubicBezTo>
                      <a:cubicBezTo>
                        <a:pt x="1517868" y="67030"/>
                        <a:pt x="1543269" y="56082"/>
                        <a:pt x="1566041" y="56082"/>
                      </a:cubicBezTo>
                      <a:cubicBezTo>
                        <a:pt x="1588813" y="56082"/>
                        <a:pt x="1612462" y="67030"/>
                        <a:pt x="1631731" y="69220"/>
                      </a:cubicBezTo>
                      <a:cubicBezTo>
                        <a:pt x="1651000" y="71410"/>
                        <a:pt x="1660634" y="75351"/>
                        <a:pt x="1681655" y="69220"/>
                      </a:cubicBezTo>
                      <a:cubicBezTo>
                        <a:pt x="1702676" y="63089"/>
                        <a:pt x="1732455" y="43820"/>
                        <a:pt x="1757855" y="32434"/>
                      </a:cubicBezTo>
                      <a:cubicBezTo>
                        <a:pt x="1783255" y="21048"/>
                        <a:pt x="1812159" y="3968"/>
                        <a:pt x="1834055" y="903"/>
                      </a:cubicBezTo>
                      <a:cubicBezTo>
                        <a:pt x="1855951" y="-2162"/>
                        <a:pt x="1875658" y="2655"/>
                        <a:pt x="1889234" y="14041"/>
                      </a:cubicBezTo>
                      <a:cubicBezTo>
                        <a:pt x="1902810" y="25427"/>
                        <a:pt x="1909817" y="58272"/>
                        <a:pt x="1915510" y="69220"/>
                      </a:cubicBezTo>
                      <a:cubicBezTo>
                        <a:pt x="1921203" y="80168"/>
                        <a:pt x="1922298" y="79949"/>
                        <a:pt x="1923393" y="79730"/>
                      </a:cubicBez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" name="Forme libre 16"/>
                <p:cNvSpPr/>
                <p:nvPr/>
              </p:nvSpPr>
              <p:spPr>
                <a:xfrm>
                  <a:off x="2551386" y="7047186"/>
                  <a:ext cx="1686911" cy="691329"/>
                </a:xfrm>
                <a:custGeom>
                  <a:avLst/>
                  <a:gdLst>
                    <a:gd name="connsiteX0" fmla="*/ 0 w 1686911"/>
                    <a:gd name="connsiteY0" fmla="*/ 341586 h 691329"/>
                    <a:gd name="connsiteX1" fmla="*/ 34159 w 1686911"/>
                    <a:gd name="connsiteY1" fmla="*/ 420414 h 691329"/>
                    <a:gd name="connsiteX2" fmla="*/ 44669 w 1686911"/>
                    <a:gd name="connsiteY2" fmla="*/ 436180 h 691329"/>
                    <a:gd name="connsiteX3" fmla="*/ 55180 w 1686911"/>
                    <a:gd name="connsiteY3" fmla="*/ 462455 h 691329"/>
                    <a:gd name="connsiteX4" fmla="*/ 97221 w 1686911"/>
                    <a:gd name="connsiteY4" fmla="*/ 493986 h 691329"/>
                    <a:gd name="connsiteX5" fmla="*/ 123497 w 1686911"/>
                    <a:gd name="connsiteY5" fmla="*/ 543911 h 691329"/>
                    <a:gd name="connsiteX6" fmla="*/ 252248 w 1686911"/>
                    <a:gd name="connsiteY6" fmla="*/ 570186 h 691329"/>
                    <a:gd name="connsiteX7" fmla="*/ 375745 w 1686911"/>
                    <a:gd name="connsiteY7" fmla="*/ 591207 h 691329"/>
                    <a:gd name="connsiteX8" fmla="*/ 459828 w 1686911"/>
                    <a:gd name="connsiteY8" fmla="*/ 612228 h 691329"/>
                    <a:gd name="connsiteX9" fmla="*/ 493986 w 1686911"/>
                    <a:gd name="connsiteY9" fmla="*/ 627993 h 691329"/>
                    <a:gd name="connsiteX10" fmla="*/ 509752 w 1686911"/>
                    <a:gd name="connsiteY10" fmla="*/ 649014 h 691329"/>
                    <a:gd name="connsiteX11" fmla="*/ 536028 w 1686911"/>
                    <a:gd name="connsiteY11" fmla="*/ 670035 h 691329"/>
                    <a:gd name="connsiteX12" fmla="*/ 572814 w 1686911"/>
                    <a:gd name="connsiteY12" fmla="*/ 662152 h 691329"/>
                    <a:gd name="connsiteX13" fmla="*/ 606973 w 1686911"/>
                    <a:gd name="connsiteY13" fmla="*/ 654269 h 691329"/>
                    <a:gd name="connsiteX14" fmla="*/ 635876 w 1686911"/>
                    <a:gd name="connsiteY14" fmla="*/ 675290 h 691329"/>
                    <a:gd name="connsiteX15" fmla="*/ 649014 w 1686911"/>
                    <a:gd name="connsiteY15" fmla="*/ 688428 h 691329"/>
                    <a:gd name="connsiteX16" fmla="*/ 672662 w 1686911"/>
                    <a:gd name="connsiteY16" fmla="*/ 688428 h 691329"/>
                    <a:gd name="connsiteX17" fmla="*/ 730469 w 1686911"/>
                    <a:gd name="connsiteY17" fmla="*/ 656897 h 691329"/>
                    <a:gd name="connsiteX18" fmla="*/ 748862 w 1686911"/>
                    <a:gd name="connsiteY18" fmla="*/ 651642 h 691329"/>
                    <a:gd name="connsiteX19" fmla="*/ 859221 w 1686911"/>
                    <a:gd name="connsiteY19" fmla="*/ 651642 h 691329"/>
                    <a:gd name="connsiteX20" fmla="*/ 1003738 w 1686911"/>
                    <a:gd name="connsiteY20" fmla="*/ 638504 h 691329"/>
                    <a:gd name="connsiteX21" fmla="*/ 1111469 w 1686911"/>
                    <a:gd name="connsiteY21" fmla="*/ 614855 h 691329"/>
                    <a:gd name="connsiteX22" fmla="*/ 1198180 w 1686911"/>
                    <a:gd name="connsiteY22" fmla="*/ 588580 h 691329"/>
                    <a:gd name="connsiteX23" fmla="*/ 1282262 w 1686911"/>
                    <a:gd name="connsiteY23" fmla="*/ 512380 h 691329"/>
                    <a:gd name="connsiteX24" fmla="*/ 1368973 w 1686911"/>
                    <a:gd name="connsiteY24" fmla="*/ 446690 h 691329"/>
                    <a:gd name="connsiteX25" fmla="*/ 1445173 w 1686911"/>
                    <a:gd name="connsiteY25" fmla="*/ 381000 h 691329"/>
                    <a:gd name="connsiteX26" fmla="*/ 1513490 w 1686911"/>
                    <a:gd name="connsiteY26" fmla="*/ 289035 h 691329"/>
                    <a:gd name="connsiteX27" fmla="*/ 1566042 w 1686911"/>
                    <a:gd name="connsiteY27" fmla="*/ 168166 h 691329"/>
                    <a:gd name="connsiteX28" fmla="*/ 1566042 w 1686911"/>
                    <a:gd name="connsiteY28" fmla="*/ 120869 h 691329"/>
                    <a:gd name="connsiteX29" fmla="*/ 1571297 w 1686911"/>
                    <a:gd name="connsiteY29" fmla="*/ 81455 h 691329"/>
                    <a:gd name="connsiteX30" fmla="*/ 1621221 w 1686911"/>
                    <a:gd name="connsiteY30" fmla="*/ 31531 h 691329"/>
                    <a:gd name="connsiteX31" fmla="*/ 1665890 w 1686911"/>
                    <a:gd name="connsiteY31" fmla="*/ 7883 h 691329"/>
                    <a:gd name="connsiteX32" fmla="*/ 1686911 w 1686911"/>
                    <a:gd name="connsiteY32" fmla="*/ 0 h 6913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686911" h="691329">
                      <a:moveTo>
                        <a:pt x="0" y="341586"/>
                      </a:moveTo>
                      <a:cubicBezTo>
                        <a:pt x="13357" y="373117"/>
                        <a:pt x="26714" y="404648"/>
                        <a:pt x="34159" y="420414"/>
                      </a:cubicBezTo>
                      <a:cubicBezTo>
                        <a:pt x="41604" y="436180"/>
                        <a:pt x="41166" y="429173"/>
                        <a:pt x="44669" y="436180"/>
                      </a:cubicBezTo>
                      <a:cubicBezTo>
                        <a:pt x="48172" y="443187"/>
                        <a:pt x="46421" y="452821"/>
                        <a:pt x="55180" y="462455"/>
                      </a:cubicBezTo>
                      <a:cubicBezTo>
                        <a:pt x="63939" y="472089"/>
                        <a:pt x="85835" y="480410"/>
                        <a:pt x="97221" y="493986"/>
                      </a:cubicBezTo>
                      <a:cubicBezTo>
                        <a:pt x="108607" y="507562"/>
                        <a:pt x="97659" y="531211"/>
                        <a:pt x="123497" y="543911"/>
                      </a:cubicBezTo>
                      <a:cubicBezTo>
                        <a:pt x="149335" y="556611"/>
                        <a:pt x="210207" y="562303"/>
                        <a:pt x="252248" y="570186"/>
                      </a:cubicBezTo>
                      <a:cubicBezTo>
                        <a:pt x="294289" y="578069"/>
                        <a:pt x="341148" y="584200"/>
                        <a:pt x="375745" y="591207"/>
                      </a:cubicBezTo>
                      <a:cubicBezTo>
                        <a:pt x="410342" y="598214"/>
                        <a:pt x="440121" y="606097"/>
                        <a:pt x="459828" y="612228"/>
                      </a:cubicBezTo>
                      <a:cubicBezTo>
                        <a:pt x="479535" y="618359"/>
                        <a:pt x="485665" y="621862"/>
                        <a:pt x="493986" y="627993"/>
                      </a:cubicBezTo>
                      <a:cubicBezTo>
                        <a:pt x="502307" y="634124"/>
                        <a:pt x="502745" y="642007"/>
                        <a:pt x="509752" y="649014"/>
                      </a:cubicBezTo>
                      <a:cubicBezTo>
                        <a:pt x="516759" y="656021"/>
                        <a:pt x="525518" y="667845"/>
                        <a:pt x="536028" y="670035"/>
                      </a:cubicBezTo>
                      <a:lnTo>
                        <a:pt x="572814" y="662152"/>
                      </a:lnTo>
                      <a:cubicBezTo>
                        <a:pt x="584638" y="659524"/>
                        <a:pt x="596463" y="652079"/>
                        <a:pt x="606973" y="654269"/>
                      </a:cubicBezTo>
                      <a:cubicBezTo>
                        <a:pt x="617483" y="656459"/>
                        <a:pt x="628869" y="669597"/>
                        <a:pt x="635876" y="675290"/>
                      </a:cubicBezTo>
                      <a:cubicBezTo>
                        <a:pt x="642883" y="680983"/>
                        <a:pt x="642883" y="686238"/>
                        <a:pt x="649014" y="688428"/>
                      </a:cubicBezTo>
                      <a:cubicBezTo>
                        <a:pt x="655145" y="690618"/>
                        <a:pt x="659086" y="693683"/>
                        <a:pt x="672662" y="688428"/>
                      </a:cubicBezTo>
                      <a:cubicBezTo>
                        <a:pt x="686238" y="683173"/>
                        <a:pt x="717769" y="663028"/>
                        <a:pt x="730469" y="656897"/>
                      </a:cubicBezTo>
                      <a:cubicBezTo>
                        <a:pt x="743169" y="650766"/>
                        <a:pt x="727403" y="652518"/>
                        <a:pt x="748862" y="651642"/>
                      </a:cubicBezTo>
                      <a:cubicBezTo>
                        <a:pt x="770321" y="650766"/>
                        <a:pt x="816742" y="653832"/>
                        <a:pt x="859221" y="651642"/>
                      </a:cubicBezTo>
                      <a:cubicBezTo>
                        <a:pt x="901700" y="649452"/>
                        <a:pt x="961697" y="644635"/>
                        <a:pt x="1003738" y="638504"/>
                      </a:cubicBezTo>
                      <a:cubicBezTo>
                        <a:pt x="1045779" y="632373"/>
                        <a:pt x="1079062" y="623176"/>
                        <a:pt x="1111469" y="614855"/>
                      </a:cubicBezTo>
                      <a:cubicBezTo>
                        <a:pt x="1143876" y="606534"/>
                        <a:pt x="1169715" y="605659"/>
                        <a:pt x="1198180" y="588580"/>
                      </a:cubicBezTo>
                      <a:cubicBezTo>
                        <a:pt x="1226646" y="571501"/>
                        <a:pt x="1253797" y="536028"/>
                        <a:pt x="1282262" y="512380"/>
                      </a:cubicBezTo>
                      <a:cubicBezTo>
                        <a:pt x="1310727" y="488732"/>
                        <a:pt x="1341821" y="468587"/>
                        <a:pt x="1368973" y="446690"/>
                      </a:cubicBezTo>
                      <a:cubicBezTo>
                        <a:pt x="1396125" y="424793"/>
                        <a:pt x="1421087" y="407276"/>
                        <a:pt x="1445173" y="381000"/>
                      </a:cubicBezTo>
                      <a:cubicBezTo>
                        <a:pt x="1469259" y="354724"/>
                        <a:pt x="1493345" y="324507"/>
                        <a:pt x="1513490" y="289035"/>
                      </a:cubicBezTo>
                      <a:cubicBezTo>
                        <a:pt x="1533635" y="253563"/>
                        <a:pt x="1557283" y="196194"/>
                        <a:pt x="1566042" y="168166"/>
                      </a:cubicBezTo>
                      <a:cubicBezTo>
                        <a:pt x="1574801" y="140138"/>
                        <a:pt x="1565166" y="135321"/>
                        <a:pt x="1566042" y="120869"/>
                      </a:cubicBezTo>
                      <a:cubicBezTo>
                        <a:pt x="1566918" y="106417"/>
                        <a:pt x="1562100" y="96345"/>
                        <a:pt x="1571297" y="81455"/>
                      </a:cubicBezTo>
                      <a:cubicBezTo>
                        <a:pt x="1580494" y="66565"/>
                        <a:pt x="1605456" y="43793"/>
                        <a:pt x="1621221" y="31531"/>
                      </a:cubicBezTo>
                      <a:cubicBezTo>
                        <a:pt x="1636986" y="19269"/>
                        <a:pt x="1654942" y="13138"/>
                        <a:pt x="1665890" y="7883"/>
                      </a:cubicBezTo>
                      <a:cubicBezTo>
                        <a:pt x="1676838" y="2628"/>
                        <a:pt x="1681874" y="1314"/>
                        <a:pt x="1686911" y="0"/>
                      </a:cubicBez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9" name="Forme libre 18"/>
                <p:cNvSpPr/>
                <p:nvPr/>
              </p:nvSpPr>
              <p:spPr>
                <a:xfrm>
                  <a:off x="4227786" y="6666186"/>
                  <a:ext cx="898635" cy="461469"/>
                </a:xfrm>
                <a:custGeom>
                  <a:avLst/>
                  <a:gdLst>
                    <a:gd name="connsiteX0" fmla="*/ 0 w 898635"/>
                    <a:gd name="connsiteY0" fmla="*/ 383628 h 461469"/>
                    <a:gd name="connsiteX1" fmla="*/ 78828 w 898635"/>
                    <a:gd name="connsiteY1" fmla="*/ 423042 h 461469"/>
                    <a:gd name="connsiteX2" fmla="*/ 176048 w 898635"/>
                    <a:gd name="connsiteY2" fmla="*/ 457200 h 461469"/>
                    <a:gd name="connsiteX3" fmla="*/ 191814 w 898635"/>
                    <a:gd name="connsiteY3" fmla="*/ 457200 h 461469"/>
                    <a:gd name="connsiteX4" fmla="*/ 194442 w 898635"/>
                    <a:gd name="connsiteY4" fmla="*/ 423042 h 461469"/>
                    <a:gd name="connsiteX5" fmla="*/ 197069 w 898635"/>
                    <a:gd name="connsiteY5" fmla="*/ 357352 h 461469"/>
                    <a:gd name="connsiteX6" fmla="*/ 218090 w 898635"/>
                    <a:gd name="connsiteY6" fmla="*/ 336331 h 461469"/>
                    <a:gd name="connsiteX7" fmla="*/ 220717 w 898635"/>
                    <a:gd name="connsiteY7" fmla="*/ 294290 h 461469"/>
                    <a:gd name="connsiteX8" fmla="*/ 233855 w 898635"/>
                    <a:gd name="connsiteY8" fmla="*/ 265386 h 461469"/>
                    <a:gd name="connsiteX9" fmla="*/ 249621 w 898635"/>
                    <a:gd name="connsiteY9" fmla="*/ 246993 h 461469"/>
                    <a:gd name="connsiteX10" fmla="*/ 291662 w 898635"/>
                    <a:gd name="connsiteY10" fmla="*/ 194442 h 461469"/>
                    <a:gd name="connsiteX11" fmla="*/ 338959 w 898635"/>
                    <a:gd name="connsiteY11" fmla="*/ 126124 h 461469"/>
                    <a:gd name="connsiteX12" fmla="*/ 378373 w 898635"/>
                    <a:gd name="connsiteY12" fmla="*/ 86711 h 461469"/>
                    <a:gd name="connsiteX13" fmla="*/ 404648 w 898635"/>
                    <a:gd name="connsiteY13" fmla="*/ 60435 h 461469"/>
                    <a:gd name="connsiteX14" fmla="*/ 488731 w 898635"/>
                    <a:gd name="connsiteY14" fmla="*/ 10511 h 461469"/>
                    <a:gd name="connsiteX15" fmla="*/ 562304 w 898635"/>
                    <a:gd name="connsiteY15" fmla="*/ 0 h 461469"/>
                    <a:gd name="connsiteX16" fmla="*/ 614855 w 898635"/>
                    <a:gd name="connsiteY16" fmla="*/ 10511 h 461469"/>
                    <a:gd name="connsiteX17" fmla="*/ 677917 w 898635"/>
                    <a:gd name="connsiteY17" fmla="*/ 23648 h 461469"/>
                    <a:gd name="connsiteX18" fmla="*/ 725214 w 898635"/>
                    <a:gd name="connsiteY18" fmla="*/ 23648 h 461469"/>
                    <a:gd name="connsiteX19" fmla="*/ 790904 w 898635"/>
                    <a:gd name="connsiteY19" fmla="*/ 7883 h 461469"/>
                    <a:gd name="connsiteX20" fmla="*/ 838200 w 898635"/>
                    <a:gd name="connsiteY20" fmla="*/ 28904 h 461469"/>
                    <a:gd name="connsiteX21" fmla="*/ 874986 w 898635"/>
                    <a:gd name="connsiteY21" fmla="*/ 44669 h 461469"/>
                    <a:gd name="connsiteX22" fmla="*/ 893380 w 898635"/>
                    <a:gd name="connsiteY22" fmla="*/ 44669 h 461469"/>
                    <a:gd name="connsiteX23" fmla="*/ 898635 w 898635"/>
                    <a:gd name="connsiteY23" fmla="*/ 36786 h 461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898635" h="461469">
                      <a:moveTo>
                        <a:pt x="0" y="383628"/>
                      </a:moveTo>
                      <a:cubicBezTo>
                        <a:pt x="24743" y="397204"/>
                        <a:pt x="49487" y="410780"/>
                        <a:pt x="78828" y="423042"/>
                      </a:cubicBezTo>
                      <a:cubicBezTo>
                        <a:pt x="108169" y="435304"/>
                        <a:pt x="157217" y="451507"/>
                        <a:pt x="176048" y="457200"/>
                      </a:cubicBezTo>
                      <a:cubicBezTo>
                        <a:pt x="194879" y="462893"/>
                        <a:pt x="188748" y="462893"/>
                        <a:pt x="191814" y="457200"/>
                      </a:cubicBezTo>
                      <a:cubicBezTo>
                        <a:pt x="194880" y="451507"/>
                        <a:pt x="193566" y="439683"/>
                        <a:pt x="194442" y="423042"/>
                      </a:cubicBezTo>
                      <a:cubicBezTo>
                        <a:pt x="195318" y="406401"/>
                        <a:pt x="193128" y="371804"/>
                        <a:pt x="197069" y="357352"/>
                      </a:cubicBezTo>
                      <a:cubicBezTo>
                        <a:pt x="201010" y="342900"/>
                        <a:pt x="214149" y="346841"/>
                        <a:pt x="218090" y="336331"/>
                      </a:cubicBezTo>
                      <a:cubicBezTo>
                        <a:pt x="222031" y="325821"/>
                        <a:pt x="218090" y="306114"/>
                        <a:pt x="220717" y="294290"/>
                      </a:cubicBezTo>
                      <a:cubicBezTo>
                        <a:pt x="223344" y="282466"/>
                        <a:pt x="229038" y="273269"/>
                        <a:pt x="233855" y="265386"/>
                      </a:cubicBezTo>
                      <a:cubicBezTo>
                        <a:pt x="238672" y="257503"/>
                        <a:pt x="239987" y="258817"/>
                        <a:pt x="249621" y="246993"/>
                      </a:cubicBezTo>
                      <a:cubicBezTo>
                        <a:pt x="259255" y="235169"/>
                        <a:pt x="276772" y="214587"/>
                        <a:pt x="291662" y="194442"/>
                      </a:cubicBezTo>
                      <a:cubicBezTo>
                        <a:pt x="306552" y="174297"/>
                        <a:pt x="324507" y="144079"/>
                        <a:pt x="338959" y="126124"/>
                      </a:cubicBezTo>
                      <a:cubicBezTo>
                        <a:pt x="353411" y="108169"/>
                        <a:pt x="378373" y="86711"/>
                        <a:pt x="378373" y="86711"/>
                      </a:cubicBezTo>
                      <a:cubicBezTo>
                        <a:pt x="389321" y="75763"/>
                        <a:pt x="386255" y="73135"/>
                        <a:pt x="404648" y="60435"/>
                      </a:cubicBezTo>
                      <a:cubicBezTo>
                        <a:pt x="423041" y="47735"/>
                        <a:pt x="462455" y="20583"/>
                        <a:pt x="488731" y="10511"/>
                      </a:cubicBezTo>
                      <a:cubicBezTo>
                        <a:pt x="515007" y="439"/>
                        <a:pt x="541283" y="0"/>
                        <a:pt x="562304" y="0"/>
                      </a:cubicBezTo>
                      <a:cubicBezTo>
                        <a:pt x="583325" y="0"/>
                        <a:pt x="614855" y="10511"/>
                        <a:pt x="614855" y="10511"/>
                      </a:cubicBezTo>
                      <a:cubicBezTo>
                        <a:pt x="634124" y="14452"/>
                        <a:pt x="659524" y="21459"/>
                        <a:pt x="677917" y="23648"/>
                      </a:cubicBezTo>
                      <a:cubicBezTo>
                        <a:pt x="696310" y="25837"/>
                        <a:pt x="706383" y="26275"/>
                        <a:pt x="725214" y="23648"/>
                      </a:cubicBezTo>
                      <a:cubicBezTo>
                        <a:pt x="744045" y="21020"/>
                        <a:pt x="772073" y="7007"/>
                        <a:pt x="790904" y="7883"/>
                      </a:cubicBezTo>
                      <a:cubicBezTo>
                        <a:pt x="809735" y="8759"/>
                        <a:pt x="838200" y="28904"/>
                        <a:pt x="838200" y="28904"/>
                      </a:cubicBezTo>
                      <a:cubicBezTo>
                        <a:pt x="852214" y="35035"/>
                        <a:pt x="865789" y="42042"/>
                        <a:pt x="874986" y="44669"/>
                      </a:cubicBezTo>
                      <a:cubicBezTo>
                        <a:pt x="884183" y="47296"/>
                        <a:pt x="889439" y="45983"/>
                        <a:pt x="893380" y="44669"/>
                      </a:cubicBezTo>
                      <a:cubicBezTo>
                        <a:pt x="897321" y="43355"/>
                        <a:pt x="897978" y="40070"/>
                        <a:pt x="898635" y="36786"/>
                      </a:cubicBez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" name="Forme libre 19"/>
                <p:cNvSpPr/>
                <p:nvPr/>
              </p:nvSpPr>
              <p:spPr>
                <a:xfrm>
                  <a:off x="4179226" y="5113283"/>
                  <a:ext cx="986963" cy="1597572"/>
                </a:xfrm>
                <a:custGeom>
                  <a:avLst/>
                  <a:gdLst>
                    <a:gd name="connsiteX0" fmla="*/ 944567 w 986963"/>
                    <a:gd name="connsiteY0" fmla="*/ 1597572 h 1597572"/>
                    <a:gd name="connsiteX1" fmla="*/ 986608 w 986963"/>
                    <a:gd name="connsiteY1" fmla="*/ 1505607 h 1597572"/>
                    <a:gd name="connsiteX2" fmla="*/ 960333 w 986963"/>
                    <a:gd name="connsiteY2" fmla="*/ 1460938 h 1597572"/>
                    <a:gd name="connsiteX3" fmla="*/ 886760 w 986963"/>
                    <a:gd name="connsiteY3" fmla="*/ 1421524 h 1597572"/>
                    <a:gd name="connsiteX4" fmla="*/ 826326 w 986963"/>
                    <a:gd name="connsiteY4" fmla="*/ 1384738 h 1597572"/>
                    <a:gd name="connsiteX5" fmla="*/ 768519 w 986963"/>
                    <a:gd name="connsiteY5" fmla="*/ 1300655 h 1597572"/>
                    <a:gd name="connsiteX6" fmla="*/ 731733 w 986963"/>
                    <a:gd name="connsiteY6" fmla="*/ 1211317 h 1597572"/>
                    <a:gd name="connsiteX7" fmla="*/ 708084 w 986963"/>
                    <a:gd name="connsiteY7" fmla="*/ 1164020 h 1597572"/>
                    <a:gd name="connsiteX8" fmla="*/ 634512 w 986963"/>
                    <a:gd name="connsiteY8" fmla="*/ 1090448 h 1597572"/>
                    <a:gd name="connsiteX9" fmla="*/ 581960 w 986963"/>
                    <a:gd name="connsiteY9" fmla="*/ 1035269 h 1597572"/>
                    <a:gd name="connsiteX10" fmla="*/ 532036 w 986963"/>
                    <a:gd name="connsiteY10" fmla="*/ 961696 h 1597572"/>
                    <a:gd name="connsiteX11" fmla="*/ 511015 w 986963"/>
                    <a:gd name="connsiteY11" fmla="*/ 901262 h 1597572"/>
                    <a:gd name="connsiteX12" fmla="*/ 482112 w 986963"/>
                    <a:gd name="connsiteY12" fmla="*/ 856593 h 1597572"/>
                    <a:gd name="connsiteX13" fmla="*/ 413795 w 986963"/>
                    <a:gd name="connsiteY13" fmla="*/ 814551 h 1597572"/>
                    <a:gd name="connsiteX14" fmla="*/ 369126 w 986963"/>
                    <a:gd name="connsiteY14" fmla="*/ 733096 h 1597572"/>
                    <a:gd name="connsiteX15" fmla="*/ 316574 w 986963"/>
                    <a:gd name="connsiteY15" fmla="*/ 649014 h 1597572"/>
                    <a:gd name="connsiteX16" fmla="*/ 266650 w 986963"/>
                    <a:gd name="connsiteY16" fmla="*/ 578069 h 1597572"/>
                    <a:gd name="connsiteX17" fmla="*/ 211471 w 986963"/>
                    <a:gd name="connsiteY17" fmla="*/ 504496 h 1597572"/>
                    <a:gd name="connsiteX18" fmla="*/ 166802 w 986963"/>
                    <a:gd name="connsiteY18" fmla="*/ 404648 h 1597572"/>
                    <a:gd name="connsiteX19" fmla="*/ 140526 w 986963"/>
                    <a:gd name="connsiteY19" fmla="*/ 344214 h 1597572"/>
                    <a:gd name="connsiteX20" fmla="*/ 111622 w 986963"/>
                    <a:gd name="connsiteY20" fmla="*/ 246993 h 1597572"/>
                    <a:gd name="connsiteX21" fmla="*/ 85346 w 986963"/>
                    <a:gd name="connsiteY21" fmla="*/ 176048 h 1597572"/>
                    <a:gd name="connsiteX22" fmla="*/ 74836 w 986963"/>
                    <a:gd name="connsiteY22" fmla="*/ 157655 h 1597572"/>
                    <a:gd name="connsiteX23" fmla="*/ 30167 w 986963"/>
                    <a:gd name="connsiteY23" fmla="*/ 126124 h 1597572"/>
                    <a:gd name="connsiteX24" fmla="*/ 6519 w 986963"/>
                    <a:gd name="connsiteY24" fmla="*/ 107731 h 1597572"/>
                    <a:gd name="connsiteX25" fmla="*/ 35422 w 986963"/>
                    <a:gd name="connsiteY25" fmla="*/ 78827 h 1597572"/>
                    <a:gd name="connsiteX26" fmla="*/ 27540 w 986963"/>
                    <a:gd name="connsiteY26" fmla="*/ 55179 h 1597572"/>
                    <a:gd name="connsiteX27" fmla="*/ 14402 w 986963"/>
                    <a:gd name="connsiteY27" fmla="*/ 39414 h 1597572"/>
                    <a:gd name="connsiteX28" fmla="*/ 1264 w 986963"/>
                    <a:gd name="connsiteY28" fmla="*/ 7883 h 1597572"/>
                    <a:gd name="connsiteX29" fmla="*/ 1264 w 986963"/>
                    <a:gd name="connsiteY29" fmla="*/ 0 h 1597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986963" h="1597572">
                      <a:moveTo>
                        <a:pt x="944567" y="1597572"/>
                      </a:moveTo>
                      <a:cubicBezTo>
                        <a:pt x="964273" y="1562975"/>
                        <a:pt x="983980" y="1528379"/>
                        <a:pt x="986608" y="1505607"/>
                      </a:cubicBezTo>
                      <a:cubicBezTo>
                        <a:pt x="989236" y="1482835"/>
                        <a:pt x="976974" y="1474952"/>
                        <a:pt x="960333" y="1460938"/>
                      </a:cubicBezTo>
                      <a:cubicBezTo>
                        <a:pt x="943692" y="1446924"/>
                        <a:pt x="909095" y="1434224"/>
                        <a:pt x="886760" y="1421524"/>
                      </a:cubicBezTo>
                      <a:cubicBezTo>
                        <a:pt x="864425" y="1408824"/>
                        <a:pt x="846033" y="1404883"/>
                        <a:pt x="826326" y="1384738"/>
                      </a:cubicBezTo>
                      <a:cubicBezTo>
                        <a:pt x="806619" y="1364593"/>
                        <a:pt x="784284" y="1329558"/>
                        <a:pt x="768519" y="1300655"/>
                      </a:cubicBezTo>
                      <a:cubicBezTo>
                        <a:pt x="752753" y="1271751"/>
                        <a:pt x="741805" y="1234089"/>
                        <a:pt x="731733" y="1211317"/>
                      </a:cubicBezTo>
                      <a:cubicBezTo>
                        <a:pt x="721661" y="1188545"/>
                        <a:pt x="724287" y="1184165"/>
                        <a:pt x="708084" y="1164020"/>
                      </a:cubicBezTo>
                      <a:cubicBezTo>
                        <a:pt x="691880" y="1143875"/>
                        <a:pt x="655533" y="1111906"/>
                        <a:pt x="634512" y="1090448"/>
                      </a:cubicBezTo>
                      <a:cubicBezTo>
                        <a:pt x="613491" y="1068989"/>
                        <a:pt x="599039" y="1056728"/>
                        <a:pt x="581960" y="1035269"/>
                      </a:cubicBezTo>
                      <a:cubicBezTo>
                        <a:pt x="564881" y="1013810"/>
                        <a:pt x="543860" y="984030"/>
                        <a:pt x="532036" y="961696"/>
                      </a:cubicBezTo>
                      <a:cubicBezTo>
                        <a:pt x="520212" y="939362"/>
                        <a:pt x="519336" y="918779"/>
                        <a:pt x="511015" y="901262"/>
                      </a:cubicBezTo>
                      <a:cubicBezTo>
                        <a:pt x="502694" y="883745"/>
                        <a:pt x="498315" y="871045"/>
                        <a:pt x="482112" y="856593"/>
                      </a:cubicBezTo>
                      <a:cubicBezTo>
                        <a:pt x="465909" y="842141"/>
                        <a:pt x="432626" y="835134"/>
                        <a:pt x="413795" y="814551"/>
                      </a:cubicBezTo>
                      <a:cubicBezTo>
                        <a:pt x="394964" y="793968"/>
                        <a:pt x="385329" y="760685"/>
                        <a:pt x="369126" y="733096"/>
                      </a:cubicBezTo>
                      <a:cubicBezTo>
                        <a:pt x="352922" y="705506"/>
                        <a:pt x="333653" y="674852"/>
                        <a:pt x="316574" y="649014"/>
                      </a:cubicBezTo>
                      <a:cubicBezTo>
                        <a:pt x="299495" y="623176"/>
                        <a:pt x="284167" y="602155"/>
                        <a:pt x="266650" y="578069"/>
                      </a:cubicBezTo>
                      <a:cubicBezTo>
                        <a:pt x="249133" y="553983"/>
                        <a:pt x="228112" y="533399"/>
                        <a:pt x="211471" y="504496"/>
                      </a:cubicBezTo>
                      <a:cubicBezTo>
                        <a:pt x="194830" y="475593"/>
                        <a:pt x="178626" y="431362"/>
                        <a:pt x="166802" y="404648"/>
                      </a:cubicBezTo>
                      <a:cubicBezTo>
                        <a:pt x="154978" y="377934"/>
                        <a:pt x="149723" y="370490"/>
                        <a:pt x="140526" y="344214"/>
                      </a:cubicBezTo>
                      <a:cubicBezTo>
                        <a:pt x="131329" y="317938"/>
                        <a:pt x="120819" y="275020"/>
                        <a:pt x="111622" y="246993"/>
                      </a:cubicBezTo>
                      <a:cubicBezTo>
                        <a:pt x="102425" y="218966"/>
                        <a:pt x="91477" y="190938"/>
                        <a:pt x="85346" y="176048"/>
                      </a:cubicBezTo>
                      <a:cubicBezTo>
                        <a:pt x="79215" y="161158"/>
                        <a:pt x="84033" y="165976"/>
                        <a:pt x="74836" y="157655"/>
                      </a:cubicBezTo>
                      <a:cubicBezTo>
                        <a:pt x="65639" y="149334"/>
                        <a:pt x="41553" y="134445"/>
                        <a:pt x="30167" y="126124"/>
                      </a:cubicBezTo>
                      <a:cubicBezTo>
                        <a:pt x="18781" y="117803"/>
                        <a:pt x="5643" y="115614"/>
                        <a:pt x="6519" y="107731"/>
                      </a:cubicBezTo>
                      <a:cubicBezTo>
                        <a:pt x="7395" y="99848"/>
                        <a:pt x="31918" y="87586"/>
                        <a:pt x="35422" y="78827"/>
                      </a:cubicBezTo>
                      <a:cubicBezTo>
                        <a:pt x="38925" y="70068"/>
                        <a:pt x="31043" y="61748"/>
                        <a:pt x="27540" y="55179"/>
                      </a:cubicBezTo>
                      <a:cubicBezTo>
                        <a:pt x="24037" y="48610"/>
                        <a:pt x="18781" y="47297"/>
                        <a:pt x="14402" y="39414"/>
                      </a:cubicBezTo>
                      <a:cubicBezTo>
                        <a:pt x="10023" y="31531"/>
                        <a:pt x="3454" y="14452"/>
                        <a:pt x="1264" y="7883"/>
                      </a:cubicBezTo>
                      <a:cubicBezTo>
                        <a:pt x="-926" y="1314"/>
                        <a:pt x="169" y="657"/>
                        <a:pt x="1264" y="0"/>
                      </a:cubicBez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" name="Forme libre 22"/>
                <p:cNvSpPr/>
                <p:nvPr/>
              </p:nvSpPr>
              <p:spPr>
                <a:xfrm>
                  <a:off x="3617794" y="4445876"/>
                  <a:ext cx="587079" cy="675290"/>
                </a:xfrm>
                <a:custGeom>
                  <a:avLst/>
                  <a:gdLst>
                    <a:gd name="connsiteX0" fmla="*/ 562696 w 587079"/>
                    <a:gd name="connsiteY0" fmla="*/ 675290 h 675290"/>
                    <a:gd name="connsiteX1" fmla="*/ 586344 w 587079"/>
                    <a:gd name="connsiteY1" fmla="*/ 583324 h 675290"/>
                    <a:gd name="connsiteX2" fmla="*/ 581089 w 587079"/>
                    <a:gd name="connsiteY2" fmla="*/ 512379 h 675290"/>
                    <a:gd name="connsiteX3" fmla="*/ 581089 w 587079"/>
                    <a:gd name="connsiteY3" fmla="*/ 430924 h 675290"/>
                    <a:gd name="connsiteX4" fmla="*/ 581089 w 587079"/>
                    <a:gd name="connsiteY4" fmla="*/ 394138 h 675290"/>
                    <a:gd name="connsiteX5" fmla="*/ 541675 w 587079"/>
                    <a:gd name="connsiteY5" fmla="*/ 359979 h 675290"/>
                    <a:gd name="connsiteX6" fmla="*/ 518027 w 587079"/>
                    <a:gd name="connsiteY6" fmla="*/ 370490 h 675290"/>
                    <a:gd name="connsiteX7" fmla="*/ 470730 w 587079"/>
                    <a:gd name="connsiteY7" fmla="*/ 391510 h 675290"/>
                    <a:gd name="connsiteX8" fmla="*/ 394530 w 587079"/>
                    <a:gd name="connsiteY8" fmla="*/ 415158 h 675290"/>
                    <a:gd name="connsiteX9" fmla="*/ 349861 w 587079"/>
                    <a:gd name="connsiteY9" fmla="*/ 454572 h 675290"/>
                    <a:gd name="connsiteX10" fmla="*/ 305192 w 587079"/>
                    <a:gd name="connsiteY10" fmla="*/ 486103 h 675290"/>
                    <a:gd name="connsiteX11" fmla="*/ 252640 w 587079"/>
                    <a:gd name="connsiteY11" fmla="*/ 507124 h 675290"/>
                    <a:gd name="connsiteX12" fmla="*/ 200089 w 587079"/>
                    <a:gd name="connsiteY12" fmla="*/ 530772 h 675290"/>
                    <a:gd name="connsiteX13" fmla="*/ 147537 w 587079"/>
                    <a:gd name="connsiteY13" fmla="*/ 559676 h 675290"/>
                    <a:gd name="connsiteX14" fmla="*/ 105496 w 587079"/>
                    <a:gd name="connsiteY14" fmla="*/ 593834 h 675290"/>
                    <a:gd name="connsiteX15" fmla="*/ 94985 w 587079"/>
                    <a:gd name="connsiteY15" fmla="*/ 633248 h 675290"/>
                    <a:gd name="connsiteX16" fmla="*/ 66082 w 587079"/>
                    <a:gd name="connsiteY16" fmla="*/ 633248 h 675290"/>
                    <a:gd name="connsiteX17" fmla="*/ 31923 w 587079"/>
                    <a:gd name="connsiteY17" fmla="*/ 625365 h 675290"/>
                    <a:gd name="connsiteX18" fmla="*/ 8275 w 587079"/>
                    <a:gd name="connsiteY18" fmla="*/ 578069 h 675290"/>
                    <a:gd name="connsiteX19" fmla="*/ 392 w 587079"/>
                    <a:gd name="connsiteY19" fmla="*/ 543910 h 675290"/>
                    <a:gd name="connsiteX20" fmla="*/ 18785 w 587079"/>
                    <a:gd name="connsiteY20" fmla="*/ 507124 h 675290"/>
                    <a:gd name="connsiteX21" fmla="*/ 21413 w 587079"/>
                    <a:gd name="connsiteY21" fmla="*/ 454572 h 675290"/>
                    <a:gd name="connsiteX22" fmla="*/ 18785 w 587079"/>
                    <a:gd name="connsiteY22" fmla="*/ 396765 h 675290"/>
                    <a:gd name="connsiteX23" fmla="*/ 55572 w 587079"/>
                    <a:gd name="connsiteY23" fmla="*/ 275896 h 675290"/>
                    <a:gd name="connsiteX24" fmla="*/ 71337 w 587079"/>
                    <a:gd name="connsiteY24" fmla="*/ 241738 h 675290"/>
                    <a:gd name="connsiteX25" fmla="*/ 92358 w 587079"/>
                    <a:gd name="connsiteY25" fmla="*/ 202324 h 675290"/>
                    <a:gd name="connsiteX26" fmla="*/ 110751 w 587079"/>
                    <a:gd name="connsiteY26" fmla="*/ 149772 h 675290"/>
                    <a:gd name="connsiteX27" fmla="*/ 126516 w 587079"/>
                    <a:gd name="connsiteY27" fmla="*/ 105103 h 675290"/>
                    <a:gd name="connsiteX28" fmla="*/ 131772 w 587079"/>
                    <a:gd name="connsiteY28" fmla="*/ 57807 h 675290"/>
                    <a:gd name="connsiteX29" fmla="*/ 131772 w 587079"/>
                    <a:gd name="connsiteY29" fmla="*/ 52552 h 675290"/>
                    <a:gd name="connsiteX30" fmla="*/ 123889 w 587079"/>
                    <a:gd name="connsiteY30" fmla="*/ 31531 h 675290"/>
                    <a:gd name="connsiteX31" fmla="*/ 116006 w 587079"/>
                    <a:gd name="connsiteY31" fmla="*/ 13138 h 675290"/>
                    <a:gd name="connsiteX32" fmla="*/ 108123 w 587079"/>
                    <a:gd name="connsiteY32" fmla="*/ 0 h 675290"/>
                    <a:gd name="connsiteX33" fmla="*/ 108123 w 587079"/>
                    <a:gd name="connsiteY33" fmla="*/ 0 h 675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587079" h="675290">
                      <a:moveTo>
                        <a:pt x="562696" y="675290"/>
                      </a:moveTo>
                      <a:cubicBezTo>
                        <a:pt x="572987" y="642883"/>
                        <a:pt x="583279" y="610476"/>
                        <a:pt x="586344" y="583324"/>
                      </a:cubicBezTo>
                      <a:cubicBezTo>
                        <a:pt x="589409" y="556172"/>
                        <a:pt x="581965" y="537779"/>
                        <a:pt x="581089" y="512379"/>
                      </a:cubicBezTo>
                      <a:cubicBezTo>
                        <a:pt x="580213" y="486979"/>
                        <a:pt x="581089" y="430924"/>
                        <a:pt x="581089" y="430924"/>
                      </a:cubicBezTo>
                      <a:cubicBezTo>
                        <a:pt x="581089" y="411217"/>
                        <a:pt x="587658" y="405962"/>
                        <a:pt x="581089" y="394138"/>
                      </a:cubicBezTo>
                      <a:cubicBezTo>
                        <a:pt x="574520" y="382314"/>
                        <a:pt x="552185" y="363920"/>
                        <a:pt x="541675" y="359979"/>
                      </a:cubicBezTo>
                      <a:cubicBezTo>
                        <a:pt x="531165" y="356038"/>
                        <a:pt x="518027" y="370490"/>
                        <a:pt x="518027" y="370490"/>
                      </a:cubicBezTo>
                      <a:cubicBezTo>
                        <a:pt x="506203" y="375745"/>
                        <a:pt x="491313" y="384065"/>
                        <a:pt x="470730" y="391510"/>
                      </a:cubicBezTo>
                      <a:cubicBezTo>
                        <a:pt x="450147" y="398955"/>
                        <a:pt x="414675" y="404648"/>
                        <a:pt x="394530" y="415158"/>
                      </a:cubicBezTo>
                      <a:cubicBezTo>
                        <a:pt x="374385" y="425668"/>
                        <a:pt x="364751" y="442748"/>
                        <a:pt x="349861" y="454572"/>
                      </a:cubicBezTo>
                      <a:cubicBezTo>
                        <a:pt x="334971" y="466396"/>
                        <a:pt x="321395" y="477344"/>
                        <a:pt x="305192" y="486103"/>
                      </a:cubicBezTo>
                      <a:cubicBezTo>
                        <a:pt x="288989" y="494862"/>
                        <a:pt x="270157" y="499679"/>
                        <a:pt x="252640" y="507124"/>
                      </a:cubicBezTo>
                      <a:cubicBezTo>
                        <a:pt x="235123" y="514569"/>
                        <a:pt x="217606" y="522013"/>
                        <a:pt x="200089" y="530772"/>
                      </a:cubicBezTo>
                      <a:cubicBezTo>
                        <a:pt x="182572" y="539531"/>
                        <a:pt x="163302" y="549166"/>
                        <a:pt x="147537" y="559676"/>
                      </a:cubicBezTo>
                      <a:cubicBezTo>
                        <a:pt x="131771" y="570186"/>
                        <a:pt x="114255" y="581572"/>
                        <a:pt x="105496" y="593834"/>
                      </a:cubicBezTo>
                      <a:cubicBezTo>
                        <a:pt x="96737" y="606096"/>
                        <a:pt x="101554" y="626679"/>
                        <a:pt x="94985" y="633248"/>
                      </a:cubicBezTo>
                      <a:cubicBezTo>
                        <a:pt x="88416" y="639817"/>
                        <a:pt x="76592" y="634562"/>
                        <a:pt x="66082" y="633248"/>
                      </a:cubicBezTo>
                      <a:cubicBezTo>
                        <a:pt x="55572" y="631934"/>
                        <a:pt x="41557" y="634561"/>
                        <a:pt x="31923" y="625365"/>
                      </a:cubicBezTo>
                      <a:cubicBezTo>
                        <a:pt x="22289" y="616169"/>
                        <a:pt x="13530" y="591645"/>
                        <a:pt x="8275" y="578069"/>
                      </a:cubicBezTo>
                      <a:cubicBezTo>
                        <a:pt x="3020" y="564493"/>
                        <a:pt x="-1360" y="555734"/>
                        <a:pt x="392" y="543910"/>
                      </a:cubicBezTo>
                      <a:cubicBezTo>
                        <a:pt x="2144" y="532086"/>
                        <a:pt x="15282" y="522014"/>
                        <a:pt x="18785" y="507124"/>
                      </a:cubicBezTo>
                      <a:cubicBezTo>
                        <a:pt x="22288" y="492234"/>
                        <a:pt x="21413" y="472965"/>
                        <a:pt x="21413" y="454572"/>
                      </a:cubicBezTo>
                      <a:cubicBezTo>
                        <a:pt x="21413" y="436179"/>
                        <a:pt x="13092" y="426544"/>
                        <a:pt x="18785" y="396765"/>
                      </a:cubicBezTo>
                      <a:cubicBezTo>
                        <a:pt x="24478" y="366986"/>
                        <a:pt x="46813" y="301734"/>
                        <a:pt x="55572" y="275896"/>
                      </a:cubicBezTo>
                      <a:cubicBezTo>
                        <a:pt x="64331" y="250058"/>
                        <a:pt x="65206" y="254000"/>
                        <a:pt x="71337" y="241738"/>
                      </a:cubicBezTo>
                      <a:cubicBezTo>
                        <a:pt x="77468" y="229476"/>
                        <a:pt x="85789" y="217652"/>
                        <a:pt x="92358" y="202324"/>
                      </a:cubicBezTo>
                      <a:cubicBezTo>
                        <a:pt x="98927" y="186996"/>
                        <a:pt x="105058" y="165976"/>
                        <a:pt x="110751" y="149772"/>
                      </a:cubicBezTo>
                      <a:cubicBezTo>
                        <a:pt x="116444" y="133568"/>
                        <a:pt x="123012" y="120430"/>
                        <a:pt x="126516" y="105103"/>
                      </a:cubicBezTo>
                      <a:cubicBezTo>
                        <a:pt x="130019" y="89775"/>
                        <a:pt x="130896" y="66565"/>
                        <a:pt x="131772" y="57807"/>
                      </a:cubicBezTo>
                      <a:cubicBezTo>
                        <a:pt x="132648" y="49049"/>
                        <a:pt x="133086" y="56931"/>
                        <a:pt x="131772" y="52552"/>
                      </a:cubicBezTo>
                      <a:cubicBezTo>
                        <a:pt x="130458" y="48173"/>
                        <a:pt x="126517" y="38100"/>
                        <a:pt x="123889" y="31531"/>
                      </a:cubicBezTo>
                      <a:cubicBezTo>
                        <a:pt x="121261" y="24962"/>
                        <a:pt x="118634" y="18393"/>
                        <a:pt x="116006" y="13138"/>
                      </a:cubicBezTo>
                      <a:cubicBezTo>
                        <a:pt x="113378" y="7883"/>
                        <a:pt x="108123" y="0"/>
                        <a:pt x="108123" y="0"/>
                      </a:cubicBezTo>
                      <a:lnTo>
                        <a:pt x="108123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" name="Forme libre 40"/>
                <p:cNvSpPr/>
                <p:nvPr/>
              </p:nvSpPr>
              <p:spPr>
                <a:xfrm>
                  <a:off x="2961290" y="3552497"/>
                  <a:ext cx="767255" cy="893379"/>
                </a:xfrm>
                <a:custGeom>
                  <a:avLst/>
                  <a:gdLst>
                    <a:gd name="connsiteX0" fmla="*/ 767255 w 767255"/>
                    <a:gd name="connsiteY0" fmla="*/ 893379 h 893379"/>
                    <a:gd name="connsiteX1" fmla="*/ 733096 w 767255"/>
                    <a:gd name="connsiteY1" fmla="*/ 838200 h 893379"/>
                    <a:gd name="connsiteX2" fmla="*/ 709448 w 767255"/>
                    <a:gd name="connsiteY2" fmla="*/ 832944 h 893379"/>
                    <a:gd name="connsiteX3" fmla="*/ 680544 w 767255"/>
                    <a:gd name="connsiteY3" fmla="*/ 788275 h 893379"/>
                    <a:gd name="connsiteX4" fmla="*/ 651641 w 767255"/>
                    <a:gd name="connsiteY4" fmla="*/ 777765 h 893379"/>
                    <a:gd name="connsiteX5" fmla="*/ 617482 w 767255"/>
                    <a:gd name="connsiteY5" fmla="*/ 762000 h 893379"/>
                    <a:gd name="connsiteX6" fmla="*/ 557048 w 767255"/>
                    <a:gd name="connsiteY6" fmla="*/ 693682 h 893379"/>
                    <a:gd name="connsiteX7" fmla="*/ 509751 w 767255"/>
                    <a:gd name="connsiteY7" fmla="*/ 627993 h 893379"/>
                    <a:gd name="connsiteX8" fmla="*/ 451944 w 767255"/>
                    <a:gd name="connsiteY8" fmla="*/ 533400 h 893379"/>
                    <a:gd name="connsiteX9" fmla="*/ 407276 w 767255"/>
                    <a:gd name="connsiteY9" fmla="*/ 451944 h 893379"/>
                    <a:gd name="connsiteX10" fmla="*/ 365234 w 767255"/>
                    <a:gd name="connsiteY10" fmla="*/ 404648 h 893379"/>
                    <a:gd name="connsiteX11" fmla="*/ 331076 w 767255"/>
                    <a:gd name="connsiteY11" fmla="*/ 370489 h 893379"/>
                    <a:gd name="connsiteX12" fmla="*/ 289034 w 767255"/>
                    <a:gd name="connsiteY12" fmla="*/ 315310 h 893379"/>
                    <a:gd name="connsiteX13" fmla="*/ 265386 w 767255"/>
                    <a:gd name="connsiteY13" fmla="*/ 257503 h 893379"/>
                    <a:gd name="connsiteX14" fmla="*/ 228600 w 767255"/>
                    <a:gd name="connsiteY14" fmla="*/ 194441 h 893379"/>
                    <a:gd name="connsiteX15" fmla="*/ 173420 w 767255"/>
                    <a:gd name="connsiteY15" fmla="*/ 147144 h 893379"/>
                    <a:gd name="connsiteX16" fmla="*/ 89338 w 767255"/>
                    <a:gd name="connsiteY16" fmla="*/ 76200 h 893379"/>
                    <a:gd name="connsiteX17" fmla="*/ 65689 w 767255"/>
                    <a:gd name="connsiteY17" fmla="*/ 68317 h 893379"/>
                    <a:gd name="connsiteX18" fmla="*/ 28903 w 767255"/>
                    <a:gd name="connsiteY18" fmla="*/ 39413 h 893379"/>
                    <a:gd name="connsiteX19" fmla="*/ 7882 w 767255"/>
                    <a:gd name="connsiteY19" fmla="*/ 7882 h 893379"/>
                    <a:gd name="connsiteX20" fmla="*/ 0 w 767255"/>
                    <a:gd name="connsiteY20" fmla="*/ 0 h 893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67255" h="893379">
                      <a:moveTo>
                        <a:pt x="767255" y="893379"/>
                      </a:moveTo>
                      <a:cubicBezTo>
                        <a:pt x="754992" y="870825"/>
                        <a:pt x="742730" y="848272"/>
                        <a:pt x="733096" y="838200"/>
                      </a:cubicBezTo>
                      <a:cubicBezTo>
                        <a:pt x="723462" y="828128"/>
                        <a:pt x="718207" y="841265"/>
                        <a:pt x="709448" y="832944"/>
                      </a:cubicBezTo>
                      <a:cubicBezTo>
                        <a:pt x="700689" y="824623"/>
                        <a:pt x="690178" y="797471"/>
                        <a:pt x="680544" y="788275"/>
                      </a:cubicBezTo>
                      <a:cubicBezTo>
                        <a:pt x="670910" y="779079"/>
                        <a:pt x="662151" y="782144"/>
                        <a:pt x="651641" y="777765"/>
                      </a:cubicBezTo>
                      <a:cubicBezTo>
                        <a:pt x="641131" y="773386"/>
                        <a:pt x="633248" y="776014"/>
                        <a:pt x="617482" y="762000"/>
                      </a:cubicBezTo>
                      <a:cubicBezTo>
                        <a:pt x="601716" y="747986"/>
                        <a:pt x="575003" y="716016"/>
                        <a:pt x="557048" y="693682"/>
                      </a:cubicBezTo>
                      <a:cubicBezTo>
                        <a:pt x="539093" y="671347"/>
                        <a:pt x="527268" y="654707"/>
                        <a:pt x="509751" y="627993"/>
                      </a:cubicBezTo>
                      <a:cubicBezTo>
                        <a:pt x="492234" y="601279"/>
                        <a:pt x="469023" y="562742"/>
                        <a:pt x="451944" y="533400"/>
                      </a:cubicBezTo>
                      <a:cubicBezTo>
                        <a:pt x="434865" y="504058"/>
                        <a:pt x="421728" y="473403"/>
                        <a:pt x="407276" y="451944"/>
                      </a:cubicBezTo>
                      <a:cubicBezTo>
                        <a:pt x="392824" y="430485"/>
                        <a:pt x="377934" y="418224"/>
                        <a:pt x="365234" y="404648"/>
                      </a:cubicBezTo>
                      <a:cubicBezTo>
                        <a:pt x="352534" y="391072"/>
                        <a:pt x="343776" y="385379"/>
                        <a:pt x="331076" y="370489"/>
                      </a:cubicBezTo>
                      <a:cubicBezTo>
                        <a:pt x="318376" y="355599"/>
                        <a:pt x="299982" y="334141"/>
                        <a:pt x="289034" y="315310"/>
                      </a:cubicBezTo>
                      <a:cubicBezTo>
                        <a:pt x="278086" y="296479"/>
                        <a:pt x="275458" y="277648"/>
                        <a:pt x="265386" y="257503"/>
                      </a:cubicBezTo>
                      <a:cubicBezTo>
                        <a:pt x="255314" y="237358"/>
                        <a:pt x="243928" y="212834"/>
                        <a:pt x="228600" y="194441"/>
                      </a:cubicBezTo>
                      <a:cubicBezTo>
                        <a:pt x="213272" y="176048"/>
                        <a:pt x="173420" y="147144"/>
                        <a:pt x="173420" y="147144"/>
                      </a:cubicBezTo>
                      <a:cubicBezTo>
                        <a:pt x="150210" y="127437"/>
                        <a:pt x="107293" y="89338"/>
                        <a:pt x="89338" y="76200"/>
                      </a:cubicBezTo>
                      <a:cubicBezTo>
                        <a:pt x="71383" y="63062"/>
                        <a:pt x="75761" y="74448"/>
                        <a:pt x="65689" y="68317"/>
                      </a:cubicBezTo>
                      <a:cubicBezTo>
                        <a:pt x="55616" y="62186"/>
                        <a:pt x="38537" y="49485"/>
                        <a:pt x="28903" y="39413"/>
                      </a:cubicBezTo>
                      <a:cubicBezTo>
                        <a:pt x="19269" y="29341"/>
                        <a:pt x="12699" y="14451"/>
                        <a:pt x="7882" y="7882"/>
                      </a:cubicBezTo>
                      <a:cubicBezTo>
                        <a:pt x="3065" y="1313"/>
                        <a:pt x="1532" y="656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pic>
          <p:nvPicPr>
            <p:cNvPr id="38" name="Image 27" descr="panneau depart rouge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9877" y="7971124"/>
              <a:ext cx="215999" cy="20457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39" name="Image 36" descr="damier rouge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0995" y="3452398"/>
              <a:ext cx="215999" cy="200198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" name="Forme libre 1"/>
            <p:cNvSpPr/>
            <p:nvPr/>
          </p:nvSpPr>
          <p:spPr>
            <a:xfrm>
              <a:off x="3052916" y="3186930"/>
              <a:ext cx="211394" cy="170786"/>
            </a:xfrm>
            <a:custGeom>
              <a:avLst/>
              <a:gdLst>
                <a:gd name="connsiteX0" fmla="*/ 0 w 211394"/>
                <a:gd name="connsiteY0" fmla="*/ 170786 h 170786"/>
                <a:gd name="connsiteX1" fmla="*/ 29497 w 211394"/>
                <a:gd name="connsiteY1" fmla="*/ 13470 h 170786"/>
                <a:gd name="connsiteX2" fmla="*/ 44245 w 211394"/>
                <a:gd name="connsiteY2" fmla="*/ 13470 h 170786"/>
                <a:gd name="connsiteX3" fmla="*/ 127819 w 211394"/>
                <a:gd name="connsiteY3" fmla="*/ 57715 h 170786"/>
                <a:gd name="connsiteX4" fmla="*/ 186813 w 211394"/>
                <a:gd name="connsiteY4" fmla="*/ 87212 h 170786"/>
                <a:gd name="connsiteX5" fmla="*/ 211394 w 211394"/>
                <a:gd name="connsiteY5" fmla="*/ 97044 h 17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394" h="170786">
                  <a:moveTo>
                    <a:pt x="0" y="170786"/>
                  </a:moveTo>
                  <a:cubicBezTo>
                    <a:pt x="11061" y="105237"/>
                    <a:pt x="22123" y="39689"/>
                    <a:pt x="29497" y="13470"/>
                  </a:cubicBezTo>
                  <a:cubicBezTo>
                    <a:pt x="36871" y="-12749"/>
                    <a:pt x="27858" y="6096"/>
                    <a:pt x="44245" y="13470"/>
                  </a:cubicBezTo>
                  <a:cubicBezTo>
                    <a:pt x="60632" y="20844"/>
                    <a:pt x="104058" y="45425"/>
                    <a:pt x="127819" y="57715"/>
                  </a:cubicBezTo>
                  <a:cubicBezTo>
                    <a:pt x="151580" y="70005"/>
                    <a:pt x="172884" y="80657"/>
                    <a:pt x="186813" y="87212"/>
                  </a:cubicBezTo>
                  <a:cubicBezTo>
                    <a:pt x="200742" y="93767"/>
                    <a:pt x="206068" y="95405"/>
                    <a:pt x="211394" y="97044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Forme libre 2"/>
            <p:cNvSpPr/>
            <p:nvPr/>
          </p:nvSpPr>
          <p:spPr>
            <a:xfrm>
              <a:off x="658761" y="8554065"/>
              <a:ext cx="14793" cy="383458"/>
            </a:xfrm>
            <a:custGeom>
              <a:avLst/>
              <a:gdLst>
                <a:gd name="connsiteX0" fmla="*/ 14749 w 14793"/>
                <a:gd name="connsiteY0" fmla="*/ 383458 h 383458"/>
                <a:gd name="connsiteX1" fmla="*/ 4916 w 14793"/>
                <a:gd name="connsiteY1" fmla="*/ 285135 h 383458"/>
                <a:gd name="connsiteX2" fmla="*/ 14749 w 14793"/>
                <a:gd name="connsiteY2" fmla="*/ 122903 h 383458"/>
                <a:gd name="connsiteX3" fmla="*/ 0 w 14793"/>
                <a:gd name="connsiteY3" fmla="*/ 0 h 38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93" h="383458">
                  <a:moveTo>
                    <a:pt x="14749" y="383458"/>
                  </a:moveTo>
                  <a:cubicBezTo>
                    <a:pt x="9832" y="356009"/>
                    <a:pt x="4916" y="328561"/>
                    <a:pt x="4916" y="285135"/>
                  </a:cubicBezTo>
                  <a:cubicBezTo>
                    <a:pt x="4916" y="241709"/>
                    <a:pt x="15568" y="170425"/>
                    <a:pt x="14749" y="122903"/>
                  </a:cubicBezTo>
                  <a:cubicBezTo>
                    <a:pt x="13930" y="75381"/>
                    <a:pt x="6965" y="37690"/>
                    <a:pt x="0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4227786" y="4532502"/>
            <a:ext cx="543494" cy="347345"/>
            <a:chOff x="3900211" y="4474364"/>
            <a:chExt cx="543494" cy="347345"/>
          </a:xfrm>
        </p:grpSpPr>
        <p:pic>
          <p:nvPicPr>
            <p:cNvPr id="40" name="Image8"/>
            <p:cNvPic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FTtbZh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jAwQ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PwXAABiFgAAwhkAAIUYAAAAAAAAJgAAAAgAAAD//////////w=="/>
                </a:ext>
              </a:extLst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55415" y="4474364"/>
              <a:ext cx="288290" cy="347345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6" name="Connecteur droit avec flèche 5"/>
            <p:cNvCxnSpPr>
              <a:stCxn id="40" idx="1"/>
            </p:cNvCxnSpPr>
            <p:nvPr/>
          </p:nvCxnSpPr>
          <p:spPr>
            <a:xfrm flipH="1">
              <a:off x="3900211" y="4648037"/>
              <a:ext cx="255204" cy="17367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e 41"/>
          <p:cNvGrpSpPr/>
          <p:nvPr/>
        </p:nvGrpSpPr>
        <p:grpSpPr>
          <a:xfrm>
            <a:off x="5198564" y="6348635"/>
            <a:ext cx="567774" cy="347345"/>
            <a:chOff x="3875931" y="4474364"/>
            <a:chExt cx="567774" cy="347345"/>
          </a:xfrm>
        </p:grpSpPr>
        <p:pic>
          <p:nvPicPr>
            <p:cNvPr id="43" name="Image8"/>
            <p:cNvPic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FTtbZh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jAwQ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PwXAABiFgAAwhkAAIUYAAAAAAAAJgAAAAgAAAD//////////w=="/>
                </a:ext>
              </a:extLst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55415" y="4474364"/>
              <a:ext cx="288290" cy="347345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44" name="Connecteur droit avec flèche 43"/>
            <p:cNvCxnSpPr>
              <a:stCxn id="43" idx="1"/>
            </p:cNvCxnSpPr>
            <p:nvPr/>
          </p:nvCxnSpPr>
          <p:spPr>
            <a:xfrm flipH="1">
              <a:off x="3875931" y="4648037"/>
              <a:ext cx="279484" cy="1165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e 44"/>
          <p:cNvGrpSpPr/>
          <p:nvPr/>
        </p:nvGrpSpPr>
        <p:grpSpPr>
          <a:xfrm>
            <a:off x="4051266" y="6465201"/>
            <a:ext cx="376178" cy="472641"/>
            <a:chOff x="4155415" y="4474364"/>
            <a:chExt cx="376178" cy="472641"/>
          </a:xfrm>
        </p:grpSpPr>
        <p:pic>
          <p:nvPicPr>
            <p:cNvPr id="46" name="Image8"/>
            <p:cNvPic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FTtbZh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jAwQ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PwXAABiFgAAwhkAAIUYAAAAAAAAJgAAAAgAAAD//////////w=="/>
                </a:ext>
              </a:extLst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55415" y="4474364"/>
              <a:ext cx="288290" cy="347345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47" name="Connecteur droit avec flèche 46"/>
            <p:cNvCxnSpPr>
              <a:stCxn id="46" idx="2"/>
            </p:cNvCxnSpPr>
            <p:nvPr/>
          </p:nvCxnSpPr>
          <p:spPr>
            <a:xfrm>
              <a:off x="4299560" y="4821709"/>
              <a:ext cx="232033" cy="1252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e 49"/>
          <p:cNvGrpSpPr/>
          <p:nvPr/>
        </p:nvGrpSpPr>
        <p:grpSpPr>
          <a:xfrm>
            <a:off x="2155097" y="7552011"/>
            <a:ext cx="463718" cy="347345"/>
            <a:chOff x="4155415" y="4474364"/>
            <a:chExt cx="463718" cy="347345"/>
          </a:xfrm>
        </p:grpSpPr>
        <p:pic>
          <p:nvPicPr>
            <p:cNvPr id="51" name="Image8"/>
            <p:cNvPicPr>
              <a:extLst>
                <a:ext uri="smNativeData">
  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FTtbZh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jAwQ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PwXAABiFgAAwhkAAIUYAAAAAAAAJgAAAAgAAAD//////////w=="/>
                </a:ext>
              </a:extLst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55415" y="4474364"/>
              <a:ext cx="288290" cy="347345"/>
            </a:xfrm>
            <a:prstGeom prst="rect">
              <a:avLst/>
            </a:prstGeom>
            <a:noFill/>
            <a:ln>
              <a:noFill/>
            </a:ln>
            <a:effectLst/>
          </p:spPr>
        </p:pic>
        <p:cxnSp>
          <p:nvCxnSpPr>
            <p:cNvPr id="52" name="Connecteur droit avec flèche 51"/>
            <p:cNvCxnSpPr>
              <a:stCxn id="51" idx="3"/>
            </p:cNvCxnSpPr>
            <p:nvPr/>
          </p:nvCxnSpPr>
          <p:spPr>
            <a:xfrm flipV="1">
              <a:off x="4443705" y="4474365"/>
              <a:ext cx="175428" cy="17367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38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33</Words>
  <Application>Microsoft Office PowerPoint</Application>
  <PresentationFormat>Format A4 (210 x 297 mm)</PresentationFormat>
  <Paragraphs>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2</cp:revision>
  <dcterms:created xsi:type="dcterms:W3CDTF">2024-06-20T08:29:33Z</dcterms:created>
  <dcterms:modified xsi:type="dcterms:W3CDTF">2024-06-21T06:31:36Z</dcterms:modified>
</cp:coreProperties>
</file>